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2" r:id="rId4"/>
    <p:sldId id="306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</p:sldIdLst>
  <p:sldSz cx="24384000" cy="13716000"/>
  <p:notesSz cx="6858000" cy="9144000"/>
  <p:embeddedFontLst>
    <p:embeddedFont>
      <p:font typeface="Candara" panose="020E0502030303020204" pitchFamily="34" charset="0"/>
      <p:regular r:id="rId29"/>
      <p:bold r:id="rId30"/>
      <p:italic r:id="rId31"/>
      <p:boldItalic r:id="rId32"/>
    </p:embeddedFont>
    <p:embeddedFont>
      <p:font typeface="Helvetica Neue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4" roundtripDataSignature="AMtx7mj6QNEITpJNyb3mSCmz40xOVEcg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5"/>
  </p:normalViewPr>
  <p:slideViewPr>
    <p:cSldViewPr snapToGrid="0">
      <p:cViewPr varScale="1">
        <p:scale>
          <a:sx n="54" d="100"/>
          <a:sy n="54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64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6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2" name="Google Shape;63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2" name="Google Shape;64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3" name="Google Shape;65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4" name="Google Shape;66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4" name="Google Shape;67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5" name="Google Shape;68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6" name="Google Shape;69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6" name="Google Shape;70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6" name="Google Shape;71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8" name="Google Shape;72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8" name="Google Shape;73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8" name="Google Shape;74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8" name="Google Shape;758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8" name="Google Shape;768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0" name="Google Shape;78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0" name="Google Shape;79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9" name="Google Shape;79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1" name="Google Shape;5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1" name="Google Shape;57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85569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2" name="Google Shape;58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3" name="Google Shape;5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2" name="Google Shape;61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2" name="Google Shape;62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7"/>
          <p:cNvSpPr txBox="1">
            <a:spLocks noGrp="1"/>
          </p:cNvSpPr>
          <p:nvPr>
            <p:ph type="title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11600"/>
              <a:buFont typeface="Candara"/>
              <a:buNone/>
              <a:defRPr sz="11600">
                <a:solidFill>
                  <a:srgbClr val="1E98F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7"/>
          <p:cNvSpPr txBox="1">
            <a:spLocks noGrp="1"/>
          </p:cNvSpPr>
          <p:nvPr>
            <p:ph type="body" idx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30"/>
              <a:buNone/>
              <a:defRPr sz="343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body" idx="2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5" name="Google Shape;15;p47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58"/>
          <p:cNvGrpSpPr/>
          <p:nvPr/>
        </p:nvGrpSpPr>
        <p:grpSpPr>
          <a:xfrm>
            <a:off x="-835026" y="0"/>
            <a:ext cx="25168228" cy="13706476"/>
            <a:chOff x="-417513" y="0"/>
            <a:chExt cx="12584114" cy="6853238"/>
          </a:xfrm>
        </p:grpSpPr>
        <p:sp>
          <p:nvSpPr>
            <p:cNvPr id="194" name="Google Shape;194;p58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8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8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8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8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8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8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8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8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8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8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8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8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8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8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8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8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8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8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8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8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58"/>
          <p:cNvGrpSpPr/>
          <p:nvPr/>
        </p:nvGrpSpPr>
        <p:grpSpPr>
          <a:xfrm>
            <a:off x="1600288" y="3399179"/>
            <a:ext cx="7348952" cy="6940842"/>
            <a:chOff x="697883" y="1816768"/>
            <a:chExt cx="3674476" cy="3470421"/>
          </a:xfrm>
        </p:grpSpPr>
        <p:sp>
          <p:nvSpPr>
            <p:cNvPr id="216" name="Google Shape;216;p58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8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8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58"/>
          <p:cNvSpPr txBox="1">
            <a:spLocks noGrp="1"/>
          </p:cNvSpPr>
          <p:nvPr>
            <p:ph type="title"/>
          </p:nvPr>
        </p:nvSpPr>
        <p:spPr>
          <a:xfrm>
            <a:off x="1777263" y="4704052"/>
            <a:ext cx="7002394" cy="244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6400"/>
              <a:buFont typeface="Candara"/>
              <a:buNone/>
              <a:defRPr sz="6400"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58"/>
          <p:cNvSpPr txBox="1">
            <a:spLocks noGrp="1"/>
          </p:cNvSpPr>
          <p:nvPr>
            <p:ph type="body" idx="1"/>
          </p:nvPr>
        </p:nvSpPr>
        <p:spPr>
          <a:xfrm>
            <a:off x="10219967" y="1605618"/>
            <a:ext cx="12550070" cy="1049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21" name="Google Shape;221;p58"/>
          <p:cNvSpPr txBox="1">
            <a:spLocks noGrp="1"/>
          </p:cNvSpPr>
          <p:nvPr>
            <p:ph type="body" idx="2"/>
          </p:nvPr>
        </p:nvSpPr>
        <p:spPr>
          <a:xfrm>
            <a:off x="1777263" y="7160372"/>
            <a:ext cx="7002394" cy="244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3520"/>
              <a:buNone/>
              <a:defRPr sz="32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080"/>
              <a:buNone/>
              <a:defRPr sz="2800"/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640"/>
              <a:buNone/>
              <a:defRPr sz="2400"/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5pPr>
            <a:lvl6pPr marL="2743200" lvl="5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6pPr>
            <a:lvl7pPr marL="3200400" lvl="6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7pPr>
            <a:lvl8pPr marL="3657600" lvl="7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8pPr>
            <a:lvl9pPr marL="4114800" lvl="8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9pPr>
          </a:lstStyle>
          <a:p>
            <a:endParaRPr/>
          </a:p>
        </p:txBody>
      </p:sp>
      <p:sp>
        <p:nvSpPr>
          <p:cNvPr id="222" name="Google Shape;222;p58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8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5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59"/>
          <p:cNvGrpSpPr/>
          <p:nvPr/>
        </p:nvGrpSpPr>
        <p:grpSpPr>
          <a:xfrm>
            <a:off x="-659347" y="-118752"/>
            <a:ext cx="25031702" cy="13847596"/>
            <a:chOff x="-329674" y="-51881"/>
            <a:chExt cx="12515851" cy="6923798"/>
          </a:xfrm>
        </p:grpSpPr>
        <p:sp>
          <p:nvSpPr>
            <p:cNvPr id="227" name="Google Shape;227;p59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9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9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9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9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9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9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9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9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9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9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9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9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9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9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9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9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9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9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59"/>
          <p:cNvGrpSpPr/>
          <p:nvPr/>
        </p:nvGrpSpPr>
        <p:grpSpPr>
          <a:xfrm>
            <a:off x="1610672" y="3396663"/>
            <a:ext cx="11883080" cy="6940842"/>
            <a:chOff x="805336" y="1698331"/>
            <a:chExt cx="5941540" cy="3470421"/>
          </a:xfrm>
        </p:grpSpPr>
        <p:sp>
          <p:nvSpPr>
            <p:cNvPr id="247" name="Google Shape;247;p59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9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59"/>
          <p:cNvSpPr>
            <a:spLocks noGrp="1"/>
          </p:cNvSpPr>
          <p:nvPr>
            <p:ph type="pic" idx="2"/>
          </p:nvPr>
        </p:nvSpPr>
        <p:spPr>
          <a:xfrm>
            <a:off x="15087020" y="0"/>
            <a:ext cx="9296980" cy="13716000"/>
          </a:xfrm>
          <a:prstGeom prst="rect">
            <a:avLst/>
          </a:prstGeom>
          <a:solidFill>
            <a:srgbClr val="FEFEFE"/>
          </a:solidFill>
          <a:ln>
            <a:noFill/>
          </a:ln>
        </p:spPr>
      </p:sp>
      <p:sp>
        <p:nvSpPr>
          <p:cNvPr id="251" name="Google Shape;251;p59"/>
          <p:cNvSpPr txBox="1">
            <a:spLocks noGrp="1"/>
          </p:cNvSpPr>
          <p:nvPr>
            <p:ph type="title"/>
          </p:nvPr>
        </p:nvSpPr>
        <p:spPr>
          <a:xfrm>
            <a:off x="1770886" y="4720510"/>
            <a:ext cx="11553292" cy="235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7200"/>
              <a:buFont typeface="Candara"/>
              <a:buNone/>
              <a:defRPr sz="7200"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59"/>
          <p:cNvSpPr txBox="1">
            <a:spLocks noGrp="1"/>
          </p:cNvSpPr>
          <p:nvPr>
            <p:ph type="body" idx="1"/>
          </p:nvPr>
        </p:nvSpPr>
        <p:spPr>
          <a:xfrm>
            <a:off x="1770886" y="7090024"/>
            <a:ext cx="11553292" cy="254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3960"/>
              <a:buNone/>
              <a:defRPr sz="36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080"/>
              <a:buNone/>
              <a:defRPr sz="2800"/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640"/>
              <a:buNone/>
              <a:defRPr sz="2400"/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5pPr>
            <a:lvl6pPr marL="2743200" lvl="5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6pPr>
            <a:lvl7pPr marL="3200400" lvl="6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7pPr>
            <a:lvl8pPr marL="3657600" lvl="7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8pPr>
            <a:lvl9pPr marL="4114800" lvl="8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9pPr>
          </a:lstStyle>
          <a:p>
            <a:endParaRPr/>
          </a:p>
        </p:txBody>
      </p:sp>
      <p:sp>
        <p:nvSpPr>
          <p:cNvPr id="253" name="Google Shape;253;p59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59"/>
          <p:cNvSpPr txBox="1">
            <a:spLocks noGrp="1"/>
          </p:cNvSpPr>
          <p:nvPr>
            <p:ph type="ftr" idx="11"/>
          </p:nvPr>
        </p:nvSpPr>
        <p:spPr>
          <a:xfrm>
            <a:off x="1609345" y="12454128"/>
            <a:ext cx="11884406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59"/>
          <p:cNvSpPr txBox="1">
            <a:spLocks noGrp="1"/>
          </p:cNvSpPr>
          <p:nvPr>
            <p:ph type="sldNum" idx="12"/>
          </p:nvPr>
        </p:nvSpPr>
        <p:spPr>
          <a:xfrm>
            <a:off x="11656754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60"/>
          <p:cNvGrpSpPr/>
          <p:nvPr/>
        </p:nvGrpSpPr>
        <p:grpSpPr>
          <a:xfrm>
            <a:off x="-835026" y="0"/>
            <a:ext cx="25168228" cy="13706476"/>
            <a:chOff x="-417513" y="0"/>
            <a:chExt cx="12584114" cy="6853238"/>
          </a:xfrm>
        </p:grpSpPr>
        <p:sp>
          <p:nvSpPr>
            <p:cNvPr id="258" name="Google Shape;258;p60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0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0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0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0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0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0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60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60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0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0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0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0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0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0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0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0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0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0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0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0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60"/>
          <p:cNvGrpSpPr/>
          <p:nvPr/>
        </p:nvGrpSpPr>
        <p:grpSpPr>
          <a:xfrm>
            <a:off x="1600288" y="3399179"/>
            <a:ext cx="7348952" cy="6940842"/>
            <a:chOff x="697883" y="1816768"/>
            <a:chExt cx="3674476" cy="3470421"/>
          </a:xfrm>
        </p:grpSpPr>
        <p:sp>
          <p:nvSpPr>
            <p:cNvPr id="280" name="Google Shape;280;p60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0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0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60"/>
          <p:cNvSpPr txBox="1">
            <a:spLocks noGrp="1"/>
          </p:cNvSpPr>
          <p:nvPr>
            <p:ph type="title"/>
          </p:nvPr>
        </p:nvSpPr>
        <p:spPr>
          <a:xfrm>
            <a:off x="1777264" y="4699851"/>
            <a:ext cx="7002392" cy="491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8000"/>
              <a:buFont typeface="Candara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60"/>
          <p:cNvSpPr txBox="1">
            <a:spLocks noGrp="1"/>
          </p:cNvSpPr>
          <p:nvPr>
            <p:ph type="body" idx="1"/>
          </p:nvPr>
        </p:nvSpPr>
        <p:spPr>
          <a:xfrm rot="5400000">
            <a:off x="11237912" y="571493"/>
            <a:ext cx="10514180" cy="1255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85" name="Google Shape;285;p60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60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60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61"/>
          <p:cNvGrpSpPr/>
          <p:nvPr/>
        </p:nvGrpSpPr>
        <p:grpSpPr>
          <a:xfrm flipH="1">
            <a:off x="0" y="0"/>
            <a:ext cx="25168228" cy="13706476"/>
            <a:chOff x="-417513" y="0"/>
            <a:chExt cx="12584114" cy="6853238"/>
          </a:xfrm>
        </p:grpSpPr>
        <p:sp>
          <p:nvSpPr>
            <p:cNvPr id="290" name="Google Shape;290;p61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1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1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1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1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1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1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1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1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1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1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1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61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61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1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61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1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1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1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61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61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61"/>
          <p:cNvGrpSpPr/>
          <p:nvPr/>
        </p:nvGrpSpPr>
        <p:grpSpPr>
          <a:xfrm>
            <a:off x="15437896" y="3399179"/>
            <a:ext cx="7348952" cy="6940842"/>
            <a:chOff x="697883" y="1816768"/>
            <a:chExt cx="3674476" cy="3470421"/>
          </a:xfrm>
        </p:grpSpPr>
        <p:sp>
          <p:nvSpPr>
            <p:cNvPr id="312" name="Google Shape;312;p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61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61"/>
          <p:cNvSpPr txBox="1">
            <a:spLocks noGrp="1"/>
          </p:cNvSpPr>
          <p:nvPr>
            <p:ph type="title"/>
          </p:nvPr>
        </p:nvSpPr>
        <p:spPr>
          <a:xfrm rot="5400000">
            <a:off x="16659628" y="3655097"/>
            <a:ext cx="4912884" cy="700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8000"/>
              <a:buFont typeface="Candara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61"/>
          <p:cNvSpPr txBox="1">
            <a:spLocks noGrp="1"/>
          </p:cNvSpPr>
          <p:nvPr>
            <p:ph type="body" idx="1"/>
          </p:nvPr>
        </p:nvSpPr>
        <p:spPr>
          <a:xfrm rot="5400000">
            <a:off x="2616813" y="585570"/>
            <a:ext cx="10514606" cy="125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17" name="Google Shape;317;p61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61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61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foto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8"/>
          <p:cNvSpPr>
            <a:spLocks noGrp="1"/>
          </p:cNvSpPr>
          <p:nvPr>
            <p:ph type="pic" idx="2"/>
          </p:nvPr>
        </p:nvSpPr>
        <p:spPr>
          <a:xfrm>
            <a:off x="0" y="-1270000"/>
            <a:ext cx="24384000" cy="16256001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48"/>
          <p:cNvSpPr txBox="1">
            <a:spLocks noGrp="1"/>
          </p:cNvSpPr>
          <p:nvPr>
            <p:ph type="body" idx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30"/>
              <a:buNone/>
              <a:defRPr sz="343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9" name="Google Shape;19;p48"/>
          <p:cNvSpPr txBox="1">
            <a:spLocks noGrp="1"/>
          </p:cNvSpPr>
          <p:nvPr>
            <p:ph type="title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Candara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8"/>
          <p:cNvSpPr txBox="1">
            <a:spLocks noGrp="1"/>
          </p:cNvSpPr>
          <p:nvPr>
            <p:ph type="body" idx="3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1" name="Google Shape;21;p4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9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9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  <a:defRPr sz="5292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5" name="Google Shape;25;p49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/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/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/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6" name="Google Shape;26;p49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2"/>
          <p:cNvGrpSpPr/>
          <p:nvPr/>
        </p:nvGrpSpPr>
        <p:grpSpPr>
          <a:xfrm>
            <a:off x="-835026" y="0"/>
            <a:ext cx="25168228" cy="13706476"/>
            <a:chOff x="-417513" y="0"/>
            <a:chExt cx="12584114" cy="6853238"/>
          </a:xfrm>
        </p:grpSpPr>
        <p:sp>
          <p:nvSpPr>
            <p:cNvPr id="29" name="Google Shape;29;p52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2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2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2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2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2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2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2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2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2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2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2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2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2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2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2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2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2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2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2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2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52"/>
          <p:cNvGrpSpPr/>
          <p:nvPr/>
        </p:nvGrpSpPr>
        <p:grpSpPr>
          <a:xfrm>
            <a:off x="1600288" y="3399179"/>
            <a:ext cx="7348952" cy="6940842"/>
            <a:chOff x="697883" y="1816768"/>
            <a:chExt cx="3674476" cy="3470421"/>
          </a:xfrm>
        </p:grpSpPr>
        <p:sp>
          <p:nvSpPr>
            <p:cNvPr id="51" name="Google Shape;51;p5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52"/>
          <p:cNvSpPr txBox="1">
            <a:spLocks noGrp="1"/>
          </p:cNvSpPr>
          <p:nvPr>
            <p:ph type="title"/>
          </p:nvPr>
        </p:nvSpPr>
        <p:spPr>
          <a:xfrm>
            <a:off x="1777263" y="4699850"/>
            <a:ext cx="6997958" cy="491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8000"/>
              <a:buFont typeface="Candara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2"/>
          <p:cNvSpPr txBox="1">
            <a:spLocks noGrp="1"/>
          </p:cNvSpPr>
          <p:nvPr>
            <p:ph type="body" idx="1"/>
          </p:nvPr>
        </p:nvSpPr>
        <p:spPr>
          <a:xfrm>
            <a:off x="10236895" y="1606372"/>
            <a:ext cx="12563746" cy="1049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56" name="Google Shape;56;p52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2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2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53"/>
          <p:cNvGrpSpPr/>
          <p:nvPr/>
        </p:nvGrpSpPr>
        <p:grpSpPr>
          <a:xfrm>
            <a:off x="-659347" y="-118752"/>
            <a:ext cx="25031702" cy="13847596"/>
            <a:chOff x="-329674" y="-51881"/>
            <a:chExt cx="12515851" cy="6923798"/>
          </a:xfrm>
        </p:grpSpPr>
        <p:sp>
          <p:nvSpPr>
            <p:cNvPr id="61" name="Google Shape;61;p53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3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3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3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3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3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3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3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3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3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3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3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3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53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3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3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3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3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3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" name="Google Shape;80;p53"/>
          <p:cNvGrpSpPr/>
          <p:nvPr/>
        </p:nvGrpSpPr>
        <p:grpSpPr>
          <a:xfrm>
            <a:off x="6519091" y="2372967"/>
            <a:ext cx="11332290" cy="8955866"/>
            <a:chOff x="3259545" y="1186483"/>
            <a:chExt cx="5666145" cy="4477933"/>
          </a:xfrm>
        </p:grpSpPr>
        <p:sp>
          <p:nvSpPr>
            <p:cNvPr id="81" name="Google Shape;81;p53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3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3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53"/>
          <p:cNvSpPr txBox="1">
            <a:spLocks noGrp="1"/>
          </p:cNvSpPr>
          <p:nvPr>
            <p:ph type="title"/>
          </p:nvPr>
        </p:nvSpPr>
        <p:spPr>
          <a:xfrm>
            <a:off x="6688432" y="4149460"/>
            <a:ext cx="10980448" cy="337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8800"/>
              <a:buFont typeface="Candara"/>
              <a:buNone/>
              <a:defRPr sz="8800"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3"/>
          <p:cNvSpPr txBox="1">
            <a:spLocks noGrp="1"/>
          </p:cNvSpPr>
          <p:nvPr>
            <p:ph type="body" idx="1"/>
          </p:nvPr>
        </p:nvSpPr>
        <p:spPr>
          <a:xfrm>
            <a:off x="6688431" y="7693702"/>
            <a:ext cx="10980446" cy="276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3960"/>
              <a:buNone/>
              <a:defRPr sz="36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960"/>
              <a:buNone/>
              <a:defRPr sz="3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96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53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3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3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54"/>
          <p:cNvGrpSpPr/>
          <p:nvPr/>
        </p:nvGrpSpPr>
        <p:grpSpPr>
          <a:xfrm>
            <a:off x="-835026" y="0"/>
            <a:ext cx="25168228" cy="13706476"/>
            <a:chOff x="-417513" y="0"/>
            <a:chExt cx="12584114" cy="6853238"/>
          </a:xfrm>
        </p:grpSpPr>
        <p:sp>
          <p:nvSpPr>
            <p:cNvPr id="91" name="Google Shape;91;p54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4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4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4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4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4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4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4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4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4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4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4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4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4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4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4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4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4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4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4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4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54"/>
          <p:cNvGrpSpPr/>
          <p:nvPr/>
        </p:nvGrpSpPr>
        <p:grpSpPr>
          <a:xfrm>
            <a:off x="1600288" y="3399179"/>
            <a:ext cx="7348952" cy="6940842"/>
            <a:chOff x="697883" y="1816768"/>
            <a:chExt cx="3674476" cy="3470421"/>
          </a:xfrm>
        </p:grpSpPr>
        <p:sp>
          <p:nvSpPr>
            <p:cNvPr id="113" name="Google Shape;113;p5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4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54"/>
          <p:cNvSpPr txBox="1">
            <a:spLocks noGrp="1"/>
          </p:cNvSpPr>
          <p:nvPr>
            <p:ph type="title"/>
          </p:nvPr>
        </p:nvSpPr>
        <p:spPr>
          <a:xfrm>
            <a:off x="1778000" y="4679339"/>
            <a:ext cx="7001656" cy="494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8000"/>
              <a:buFont typeface="Candara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4"/>
          <p:cNvSpPr txBox="1">
            <a:spLocks noGrp="1"/>
          </p:cNvSpPr>
          <p:nvPr>
            <p:ph type="body" idx="1"/>
          </p:nvPr>
        </p:nvSpPr>
        <p:spPr>
          <a:xfrm>
            <a:off x="10241757" y="1606375"/>
            <a:ext cx="12539182" cy="476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18" name="Google Shape;118;p54"/>
          <p:cNvSpPr txBox="1">
            <a:spLocks noGrp="1"/>
          </p:cNvSpPr>
          <p:nvPr>
            <p:ph type="body" idx="2"/>
          </p:nvPr>
        </p:nvSpPr>
        <p:spPr>
          <a:xfrm>
            <a:off x="10236894" y="7344324"/>
            <a:ext cx="12544044" cy="4767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19" name="Google Shape;119;p54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4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4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55"/>
          <p:cNvGrpSpPr/>
          <p:nvPr/>
        </p:nvGrpSpPr>
        <p:grpSpPr>
          <a:xfrm>
            <a:off x="-835026" y="0"/>
            <a:ext cx="25168228" cy="13706476"/>
            <a:chOff x="-417513" y="0"/>
            <a:chExt cx="12584114" cy="6853238"/>
          </a:xfrm>
        </p:grpSpPr>
        <p:sp>
          <p:nvSpPr>
            <p:cNvPr id="124" name="Google Shape;124;p55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5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5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5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5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5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5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5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5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5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5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5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5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5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5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5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5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5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5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5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5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oogle Shape;145;p55"/>
          <p:cNvGrpSpPr/>
          <p:nvPr/>
        </p:nvGrpSpPr>
        <p:grpSpPr>
          <a:xfrm>
            <a:off x="1600288" y="3399179"/>
            <a:ext cx="7348952" cy="6940842"/>
            <a:chOff x="697883" y="1816768"/>
            <a:chExt cx="3674476" cy="3470421"/>
          </a:xfrm>
        </p:grpSpPr>
        <p:sp>
          <p:nvSpPr>
            <p:cNvPr id="146" name="Google Shape;146;p55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5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5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55"/>
          <p:cNvSpPr txBox="1">
            <a:spLocks noGrp="1"/>
          </p:cNvSpPr>
          <p:nvPr>
            <p:ph type="title"/>
          </p:nvPr>
        </p:nvSpPr>
        <p:spPr>
          <a:xfrm>
            <a:off x="1778002" y="4727831"/>
            <a:ext cx="7001656" cy="492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8000"/>
              <a:buFont typeface="Candara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55"/>
          <p:cNvSpPr txBox="1">
            <a:spLocks noGrp="1"/>
          </p:cNvSpPr>
          <p:nvPr>
            <p:ph type="body" idx="1"/>
          </p:nvPr>
        </p:nvSpPr>
        <p:spPr>
          <a:xfrm>
            <a:off x="10250274" y="1606370"/>
            <a:ext cx="1253017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4840"/>
              <a:buNone/>
              <a:defRPr sz="44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400"/>
              <a:buNone/>
              <a:defRPr sz="4000" b="1"/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960"/>
              <a:buNone/>
              <a:defRPr sz="3600" b="1"/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5pPr>
            <a:lvl6pPr marL="2743200" lvl="5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6pPr>
            <a:lvl7pPr marL="3200400" lvl="6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7pPr>
            <a:lvl8pPr marL="3657600" lvl="7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8pPr>
            <a:lvl9pPr marL="4114800" lvl="8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9pPr>
          </a:lstStyle>
          <a:p>
            <a:endParaRPr/>
          </a:p>
        </p:txBody>
      </p:sp>
      <p:sp>
        <p:nvSpPr>
          <p:cNvPr id="151" name="Google Shape;151;p55"/>
          <p:cNvSpPr txBox="1">
            <a:spLocks noGrp="1"/>
          </p:cNvSpPr>
          <p:nvPr>
            <p:ph type="body" idx="2"/>
          </p:nvPr>
        </p:nvSpPr>
        <p:spPr>
          <a:xfrm>
            <a:off x="10250610" y="2977971"/>
            <a:ext cx="12528700" cy="3393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52" name="Google Shape;152;p55"/>
          <p:cNvSpPr txBox="1">
            <a:spLocks noGrp="1"/>
          </p:cNvSpPr>
          <p:nvPr>
            <p:ph type="body" idx="3"/>
          </p:nvPr>
        </p:nvSpPr>
        <p:spPr>
          <a:xfrm>
            <a:off x="10237306" y="7331774"/>
            <a:ext cx="1252882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4840"/>
              <a:buNone/>
              <a:defRPr sz="44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400"/>
              <a:buNone/>
              <a:defRPr sz="4000" b="1"/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960"/>
              <a:buNone/>
              <a:defRPr sz="3600" b="1"/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5pPr>
            <a:lvl6pPr marL="2743200" lvl="5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6pPr>
            <a:lvl7pPr marL="3200400" lvl="6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7pPr>
            <a:lvl8pPr marL="3657600" lvl="7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8pPr>
            <a:lvl9pPr marL="4114800" lvl="8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9pPr>
          </a:lstStyle>
          <a:p>
            <a:endParaRPr/>
          </a:p>
        </p:txBody>
      </p:sp>
      <p:sp>
        <p:nvSpPr>
          <p:cNvPr id="153" name="Google Shape;153;p55"/>
          <p:cNvSpPr txBox="1">
            <a:spLocks noGrp="1"/>
          </p:cNvSpPr>
          <p:nvPr>
            <p:ph type="body" idx="4"/>
          </p:nvPr>
        </p:nvSpPr>
        <p:spPr>
          <a:xfrm>
            <a:off x="10236894" y="8703374"/>
            <a:ext cx="12531176" cy="34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54" name="Google Shape;154;p55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5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55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56"/>
          <p:cNvGrpSpPr/>
          <p:nvPr/>
        </p:nvGrpSpPr>
        <p:grpSpPr>
          <a:xfrm>
            <a:off x="-835026" y="0"/>
            <a:ext cx="25168228" cy="13706476"/>
            <a:chOff x="-417513" y="0"/>
            <a:chExt cx="12584114" cy="6853238"/>
          </a:xfrm>
        </p:grpSpPr>
        <p:sp>
          <p:nvSpPr>
            <p:cNvPr id="159" name="Google Shape;159;p56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6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6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6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6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6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6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6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6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6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6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6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6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6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6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6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6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6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6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6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6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" name="Google Shape;180;p56"/>
          <p:cNvGrpSpPr/>
          <p:nvPr/>
        </p:nvGrpSpPr>
        <p:grpSpPr>
          <a:xfrm>
            <a:off x="1600288" y="3399179"/>
            <a:ext cx="7348952" cy="6940842"/>
            <a:chOff x="697883" y="1816768"/>
            <a:chExt cx="3674476" cy="3470421"/>
          </a:xfrm>
        </p:grpSpPr>
        <p:sp>
          <p:nvSpPr>
            <p:cNvPr id="181" name="Google Shape;181;p56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6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56"/>
          <p:cNvSpPr txBox="1">
            <a:spLocks noGrp="1"/>
          </p:cNvSpPr>
          <p:nvPr>
            <p:ph type="title"/>
          </p:nvPr>
        </p:nvSpPr>
        <p:spPr>
          <a:xfrm>
            <a:off x="1777264" y="4699850"/>
            <a:ext cx="7002392" cy="491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8000"/>
              <a:buFont typeface="Candara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56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56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7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57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57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>
            <a:spLocks noGrp="1"/>
          </p:cNvSpPr>
          <p:nvPr>
            <p:ph type="title"/>
          </p:nvPr>
        </p:nvSpPr>
        <p:spPr>
          <a:xfrm>
            <a:off x="1782323" y="4716783"/>
            <a:ext cx="6997334" cy="491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ndara"/>
              <a:buNone/>
              <a:defRPr sz="8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6"/>
          <p:cNvSpPr txBox="1">
            <a:spLocks noGrp="1"/>
          </p:cNvSpPr>
          <p:nvPr>
            <p:ph type="body" idx="1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8006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3960"/>
              <a:buFont typeface="Noto Sans Symbols"/>
              <a:buChar char="▪"/>
              <a:defRPr sz="36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452119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42418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08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96239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96239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96239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3200400" marR="0" lvl="6" indent="-396239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3657600" marR="0" lvl="7" indent="-39624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4114800" marR="0" lvl="8" indent="-39624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8" name="Google Shape;8;p46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9" name="Google Shape;9;p46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0" name="Google Shape;10;p46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s/ini.list.ph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s/language.types.type-juggling.php#language.types.typecastin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s/language.variables.scope.ph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gwDQkPKeE8?list=PLU8oAlHdN5BkinrODGXToK9oPAlnJxmW_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ysadmit.com/2022/12/linux-como-permitir-y-denegar-listado-de-directorios-en-Apache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"/>
          <p:cNvSpPr txBox="1">
            <a:spLocks noGrp="1"/>
          </p:cNvSpPr>
          <p:nvPr>
            <p:ph type="title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11600"/>
              <a:buFont typeface="Candara"/>
              <a:buNone/>
            </a:pPr>
            <a:r>
              <a:rPr lang="es-ES" dirty="0"/>
              <a:t>UD2- Lenguaje PHP</a:t>
            </a:r>
            <a:endParaRPr dirty="0"/>
          </a:p>
        </p:txBody>
      </p:sp>
      <p:sp>
        <p:nvSpPr>
          <p:cNvPr id="325" name="Google Shape;325;p1"/>
          <p:cNvSpPr txBox="1">
            <a:spLocks noGrp="1"/>
          </p:cNvSpPr>
          <p:nvPr>
            <p:ph type="body" idx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71600" lvl="1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520"/>
              <a:buChar char="▪"/>
            </a:pPr>
            <a:r>
              <a:rPr lang="es-ES"/>
              <a:t>IES Francisco de los Ríos</a:t>
            </a:r>
            <a:endParaRPr/>
          </a:p>
        </p:txBody>
      </p:sp>
      <p:sp>
        <p:nvSpPr>
          <p:cNvPr id="326" name="Google Shape;326;p1"/>
          <p:cNvSpPr txBox="1">
            <a:spLocks noGrp="1"/>
          </p:cNvSpPr>
          <p:nvPr>
            <p:ph type="body" idx="2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</a:pPr>
            <a:r>
              <a:rPr lang="es-ES"/>
              <a:t>DWES</a:t>
            </a:r>
            <a:r>
              <a:rPr lang="es-ES" sz="6400">
                <a:latin typeface="Avenir"/>
                <a:ea typeface="Avenir"/>
                <a:cs typeface="Avenir"/>
                <a:sym typeface="Avenir"/>
              </a:rPr>
              <a:t> 2023/24</a:t>
            </a:r>
            <a:endParaRPr/>
          </a:p>
        </p:txBody>
      </p:sp>
      <p:sp>
        <p:nvSpPr>
          <p:cNvPr id="327" name="Google Shape;327;p1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635" name="Google Shape;635;p31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636" name="Google Shape;636;p31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637" name="Google Shape;637;p31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  <p:pic>
        <p:nvPicPr>
          <p:cNvPr id="638" name="Google Shape;63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632" y="640080"/>
            <a:ext cx="18323768" cy="836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2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645" name="Google Shape;645;p32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646" name="Google Shape;646;p32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647" name="Google Shape;647;p32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  <p:pic>
        <p:nvPicPr>
          <p:cNvPr id="648" name="Google Shape;64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7293" y="640079"/>
            <a:ext cx="15879147" cy="11124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6866" y="11626599"/>
            <a:ext cx="13826420" cy="1983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3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656" name="Google Shape;656;p33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657" name="Google Shape;657;p33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658" name="Google Shape;658;p33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  <p:pic>
        <p:nvPicPr>
          <p:cNvPr id="659" name="Google Shape;65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6339" y="3476298"/>
            <a:ext cx="16327016" cy="9503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861" y="1903062"/>
            <a:ext cx="15083692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4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667" name="Google Shape;667;p34"/>
          <p:cNvSpPr txBox="1">
            <a:spLocks noGrp="1"/>
          </p:cNvSpPr>
          <p:nvPr>
            <p:ph type="body" idx="1"/>
          </p:nvPr>
        </p:nvSpPr>
        <p:spPr>
          <a:xfrm>
            <a:off x="598196" y="3248417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https://www.php.net/manual/es/ini.list.php</a:t>
            </a:r>
            <a:r>
              <a:rPr lang="es-ES"/>
              <a:t> </a:t>
            </a:r>
            <a:endParaRPr/>
          </a:p>
        </p:txBody>
      </p:sp>
      <p:sp>
        <p:nvSpPr>
          <p:cNvPr id="668" name="Google Shape;668;p34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669" name="Google Shape;669;p34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  <p:pic>
        <p:nvPicPr>
          <p:cNvPr id="670" name="Google Shape;67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8109" y="4773464"/>
            <a:ext cx="14680091" cy="7874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5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677" name="Google Shape;677;p35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678" name="Google Shape;678;p35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679" name="Google Shape;679;p35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  <p:pic>
        <p:nvPicPr>
          <p:cNvPr id="680" name="Google Shape;680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078" y="3228340"/>
            <a:ext cx="21147069" cy="6275203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35"/>
          <p:cNvSpPr/>
          <p:nvPr/>
        </p:nvSpPr>
        <p:spPr>
          <a:xfrm>
            <a:off x="7035282" y="4470400"/>
            <a:ext cx="1492898" cy="5033143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64C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6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688" name="Google Shape;688;p36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689" name="Google Shape;689;p36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690" name="Google Shape;690;p36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  <p:pic>
        <p:nvPicPr>
          <p:cNvPr id="691" name="Google Shape;69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072" y="717420"/>
            <a:ext cx="8339234" cy="128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9999" y="2470280"/>
            <a:ext cx="21097943" cy="6916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7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699" name="Google Shape;699;p37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700" name="Google Shape;700;p37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701" name="Google Shape;701;p37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  <p:pic>
        <p:nvPicPr>
          <p:cNvPr id="702" name="Google Shape;70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920" y="812800"/>
            <a:ext cx="19492093" cy="9096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09" name="Google Shape;709;p38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710" name="Google Shape;710;p38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711" name="Google Shape;711;p3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  <p:pic>
        <p:nvPicPr>
          <p:cNvPr id="712" name="Google Shape;71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451" y="364988"/>
            <a:ext cx="18757749" cy="12030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9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19" name="Google Shape;719;p39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720" name="Google Shape;720;p39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721" name="Google Shape;721;p39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  <p:pic>
        <p:nvPicPr>
          <p:cNvPr id="722" name="Google Shape;72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616" y="640080"/>
            <a:ext cx="15020056" cy="7309602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39"/>
          <p:cNvSpPr txBox="1"/>
          <p:nvPr/>
        </p:nvSpPr>
        <p:spPr>
          <a:xfrm>
            <a:off x="1613964" y="10675421"/>
            <a:ext cx="17227652" cy="1904626"/>
          </a:xfrm>
          <a:prstGeom prst="rect">
            <a:avLst/>
          </a:prstGeom>
          <a:solidFill>
            <a:srgbClr val="88ADDB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Noto Sans Symbols"/>
              <a:buNone/>
            </a:pPr>
            <a:r>
              <a:rPr lang="es-ES" sz="36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ndara"/>
                <a:ea typeface="Candara"/>
                <a:cs typeface="Candara"/>
                <a:sym typeface="Candara"/>
              </a:rPr>
              <a:t>Crea</a:t>
            </a:r>
            <a:r>
              <a:rPr lang="es-ES" sz="36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el archivo </a:t>
            </a:r>
            <a:r>
              <a:rPr lang="es-ES" sz="36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ejemplo2.php</a:t>
            </a:r>
            <a:r>
              <a:rPr lang="es-ES" sz="36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con diferentes variables y tipos vistos anteriormente, coméntalo y subo una captura al punto 5</a:t>
            </a:r>
            <a:endParaRPr sz="2000" b="0" i="0" u="none" strike="noStrike" cap="non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724" name="Google Shape;72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704909" y="8493844"/>
            <a:ext cx="7281824" cy="2199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0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31" name="Google Shape;731;p40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732" name="Google Shape;732;p40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733" name="Google Shape;733;p40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  <p:pic>
        <p:nvPicPr>
          <p:cNvPr id="734" name="Google Shape;73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8361" y="1058869"/>
            <a:ext cx="20133038" cy="11284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" descr="Image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-604981"/>
            <a:ext cx="24384000" cy="1625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"/>
          <p:cNvSpPr txBox="1">
            <a:spLocks noGrp="1"/>
          </p:cNvSpPr>
          <p:nvPr>
            <p:ph type="body" idx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es-ES"/>
              <a:t>IES Francisco de los Ríos 2023/24</a:t>
            </a:r>
            <a:endParaRPr/>
          </a:p>
        </p:txBody>
      </p:sp>
      <p:sp>
        <p:nvSpPr>
          <p:cNvPr id="334" name="Google Shape;334;p2"/>
          <p:cNvSpPr txBox="1">
            <a:spLocks noGrp="1"/>
          </p:cNvSpPr>
          <p:nvPr>
            <p:ph type="title"/>
          </p:nvPr>
        </p:nvSpPr>
        <p:spPr>
          <a:xfrm>
            <a:off x="1270000" y="2984500"/>
            <a:ext cx="21844000" cy="3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Candara"/>
              <a:buNone/>
            </a:pPr>
            <a:r>
              <a:rPr lang="es-ES"/>
              <a:t>Desarrollo Web en Entorno Servidor</a:t>
            </a:r>
            <a:endParaRPr/>
          </a:p>
        </p:txBody>
      </p:sp>
      <p:sp>
        <p:nvSpPr>
          <p:cNvPr id="335" name="Google Shape;335;p2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1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41" name="Google Shape;741;p41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742" name="Google Shape;742;p41"/>
          <p:cNvSpPr txBox="1">
            <a:spLocks noGrp="1"/>
          </p:cNvSpPr>
          <p:nvPr>
            <p:ph type="body" idx="2"/>
          </p:nvPr>
        </p:nvSpPr>
        <p:spPr>
          <a:xfrm>
            <a:off x="806982" y="8714792"/>
            <a:ext cx="22770036" cy="311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https://www.php.net/manual/es/language.types.type-juggling.php#language.types.typecasting</a:t>
            </a:r>
            <a:r>
              <a:rPr lang="es-ES"/>
              <a:t> </a:t>
            </a:r>
            <a:endParaRPr/>
          </a:p>
        </p:txBody>
      </p:sp>
      <p:sp>
        <p:nvSpPr>
          <p:cNvPr id="743" name="Google Shape;743;p41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  <p:pic>
        <p:nvPicPr>
          <p:cNvPr id="744" name="Google Shape;74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531" y="1280160"/>
            <a:ext cx="19745462" cy="6382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2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51" name="Google Shape;751;p42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752" name="Google Shape;752;p42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753" name="Google Shape;753;p42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21</a:t>
            </a:fld>
            <a:endParaRPr/>
          </a:p>
        </p:txBody>
      </p:sp>
      <p:pic>
        <p:nvPicPr>
          <p:cNvPr id="754" name="Google Shape;75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922" y="762210"/>
            <a:ext cx="19566397" cy="1202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3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61" name="Google Shape;761;p43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762" name="Google Shape;762;p43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763" name="Google Shape;763;p43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22</a:t>
            </a:fld>
            <a:endParaRPr/>
          </a:p>
        </p:txBody>
      </p:sp>
      <p:pic>
        <p:nvPicPr>
          <p:cNvPr id="764" name="Google Shape;76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9999" y="640080"/>
            <a:ext cx="18585543" cy="11261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4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71" name="Google Shape;771;p44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772" name="Google Shape;772;p44"/>
          <p:cNvSpPr txBox="1">
            <a:spLocks noGrp="1"/>
          </p:cNvSpPr>
          <p:nvPr>
            <p:ph type="body" idx="2"/>
          </p:nvPr>
        </p:nvSpPr>
        <p:spPr>
          <a:xfrm>
            <a:off x="1473115" y="11087616"/>
            <a:ext cx="21296921" cy="101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29031"/>
              <a:buNone/>
            </a:pPr>
            <a:r>
              <a:rPr lang="es-ES" u="sng">
                <a:solidFill>
                  <a:schemeClr val="hlink"/>
                </a:solidFill>
                <a:hlinkClick r:id="rId3"/>
              </a:rPr>
              <a:t>https://www.php.net/manual/es/language.variables.scope.php</a:t>
            </a:r>
            <a:r>
              <a:rPr lang="es-ES"/>
              <a:t> </a:t>
            </a:r>
            <a:endParaRPr/>
          </a:p>
        </p:txBody>
      </p:sp>
      <p:sp>
        <p:nvSpPr>
          <p:cNvPr id="773" name="Google Shape;773;p44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  <p:pic>
        <p:nvPicPr>
          <p:cNvPr id="774" name="Google Shape;774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036" y="426921"/>
            <a:ext cx="17889007" cy="692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3115" y="7638162"/>
            <a:ext cx="13242815" cy="3869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-391239">
            <a:off x="11752035" y="11913002"/>
            <a:ext cx="11763753" cy="710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5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83" name="Google Shape;783;p45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784" name="Google Shape;784;p45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24</a:t>
            </a:fld>
            <a:endParaRPr/>
          </a:p>
        </p:txBody>
      </p:sp>
      <p:pic>
        <p:nvPicPr>
          <p:cNvPr id="785" name="Google Shape;78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955" y="589775"/>
            <a:ext cx="22436552" cy="5922991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45"/>
          <p:cNvSpPr txBox="1"/>
          <p:nvPr/>
        </p:nvSpPr>
        <p:spPr>
          <a:xfrm>
            <a:off x="1270000" y="6198039"/>
            <a:ext cx="18086069" cy="3992621"/>
          </a:xfrm>
          <a:prstGeom prst="rect">
            <a:avLst/>
          </a:prstGeom>
          <a:solidFill>
            <a:srgbClr val="88ADDB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Noto Sans Symbols"/>
              <a:buNone/>
            </a:pPr>
            <a:r>
              <a:rPr lang="es-ES" sz="55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ndara"/>
                <a:ea typeface="Candara"/>
                <a:cs typeface="Candara"/>
                <a:sym typeface="Candara"/>
              </a:rPr>
              <a:t>Sube </a:t>
            </a:r>
            <a:r>
              <a:rPr lang="es-ES" sz="55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el resumen y el resto de archivos a  un repositorio en </a:t>
            </a:r>
            <a:r>
              <a:rPr lang="es-ES" sz="55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ndara"/>
                <a:ea typeface="Candara"/>
                <a:cs typeface="Candara"/>
                <a:sym typeface="Candara"/>
              </a:rPr>
              <a:t>Github</a:t>
            </a:r>
            <a:r>
              <a:rPr lang="es-ES" sz="55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y comparte el enlace en la página inicial de tu Diario de Seguimiento.</a:t>
            </a:r>
            <a:endParaRPr sz="4000" b="0" i="0" u="none" strike="noStrike" cap="non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2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793" name="Google Shape;793;p62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794" name="Google Shape;794;p62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795" name="Google Shape;795;p62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25</a:t>
            </a:fld>
            <a:endParaRPr/>
          </a:p>
        </p:txBody>
      </p:sp>
      <p:pic>
        <p:nvPicPr>
          <p:cNvPr id="796" name="Google Shape;79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905" y="1840912"/>
            <a:ext cx="22314453" cy="11235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3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/>
              <a:t>Resultados de aprendizaje trabajados</a:t>
            </a:r>
            <a:endParaRPr/>
          </a:p>
        </p:txBody>
      </p:sp>
      <p:sp>
        <p:nvSpPr>
          <p:cNvPr id="802" name="Google Shape;802;p63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803" name="Google Shape;803;p63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804" name="Google Shape;804;p63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26</a:t>
            </a:fld>
            <a:endParaRPr/>
          </a:p>
        </p:txBody>
      </p:sp>
      <p:pic>
        <p:nvPicPr>
          <p:cNvPr id="805" name="Google Shape;80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703" y="2697066"/>
            <a:ext cx="23170594" cy="10514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5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74" name="Google Shape;574;p25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575" name="Google Shape;575;p25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576" name="Google Shape;576;p25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  <p:pic>
        <p:nvPicPr>
          <p:cNvPr id="577" name="Google Shape;57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1310" y="640080"/>
            <a:ext cx="23762247" cy="2274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063" y="2914551"/>
            <a:ext cx="18722938" cy="9212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5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74" name="Google Shape;574;p25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575" name="Google Shape;575;p25"/>
          <p:cNvSpPr txBox="1">
            <a:spLocks noGrp="1"/>
          </p:cNvSpPr>
          <p:nvPr>
            <p:ph type="body" idx="2"/>
          </p:nvPr>
        </p:nvSpPr>
        <p:spPr>
          <a:xfrm>
            <a:off x="529389" y="9829144"/>
            <a:ext cx="22240647" cy="227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r>
              <a:rPr lang="es-ES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https://youtu.be/qgwDQkPKeE8?list=PLU8oAlHdN5BkinrODGXToK9oPAlnJxmW_</a:t>
            </a:r>
            <a:r>
              <a:rPr lang="es-ES" dirty="0">
                <a:solidFill>
                  <a:srgbClr val="002060"/>
                </a:solidFill>
              </a:rPr>
              <a:t>  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576" name="Google Shape;576;p25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  <p:pic>
        <p:nvPicPr>
          <p:cNvPr id="577" name="Google Shape;57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1310" y="640080"/>
            <a:ext cx="23762247" cy="2274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4969A21-B942-40E4-E3C3-3C093942B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493" y="3886856"/>
            <a:ext cx="9861885" cy="561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07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6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85" name="Google Shape;585;p26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586" name="Google Shape;586;p26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587" name="Google Shape;587;p26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  <p:pic>
        <p:nvPicPr>
          <p:cNvPr id="588" name="Google Shape;58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048" y="640080"/>
            <a:ext cx="19492271" cy="11284998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26"/>
          <p:cNvSpPr txBox="1"/>
          <p:nvPr/>
        </p:nvSpPr>
        <p:spPr>
          <a:xfrm>
            <a:off x="4999732" y="11589797"/>
            <a:ext cx="17768828" cy="101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marR="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29031"/>
              <a:buFont typeface="Noto Sans Symbols"/>
              <a:buNone/>
            </a:pPr>
            <a:r>
              <a:rPr lang="es-ES" sz="55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Por ahora, probaremos a programar con XAMPP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7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96" name="Google Shape;596;p27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597" name="Google Shape;597;p27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sp>
        <p:nvSpPr>
          <p:cNvPr id="598" name="Google Shape;598;p27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pic>
        <p:nvPicPr>
          <p:cNvPr id="599" name="Google Shape;59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0681" y="2428742"/>
            <a:ext cx="18692693" cy="6267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954" y="812799"/>
            <a:ext cx="17372045" cy="11229171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28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607" name="Google Shape;607;p28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608" name="Google Shape;608;p28"/>
          <p:cNvSpPr txBox="1">
            <a:spLocks noGrp="1"/>
          </p:cNvSpPr>
          <p:nvPr>
            <p:ph type="body" idx="2"/>
          </p:nvPr>
        </p:nvSpPr>
        <p:spPr>
          <a:xfrm>
            <a:off x="10869964" y="8434872"/>
            <a:ext cx="11900072" cy="3668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r>
              <a:rPr lang="es-ES" u="sng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https://www.sysadmit.com/2022/12/linux-como-permitir-y-denegar-listado-de-directorios-en-Apache.html</a:t>
            </a:r>
            <a:r>
              <a:rPr lang="es-ES">
                <a:solidFill>
                  <a:schemeClr val="accent4"/>
                </a:solidFill>
              </a:rPr>
              <a:t>  </a:t>
            </a:r>
            <a:endParaRPr/>
          </a:p>
        </p:txBody>
      </p:sp>
      <p:sp>
        <p:nvSpPr>
          <p:cNvPr id="609" name="Google Shape;609;p2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9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615" name="Google Shape;615;p29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616" name="Google Shape;616;p29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617" name="Google Shape;617;p29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  <p:pic>
        <p:nvPicPr>
          <p:cNvPr id="618" name="Google Shape;6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567" y="812800"/>
            <a:ext cx="16452387" cy="687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0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625" name="Google Shape;625;p30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626" name="Google Shape;626;p30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627" name="Google Shape;627;p30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  <p:pic>
        <p:nvPicPr>
          <p:cNvPr id="628" name="Google Shape;62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057" y="640080"/>
            <a:ext cx="21844000" cy="10514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rgbClr val="000000"/>
      </a:dk1>
      <a:lt1>
        <a:srgbClr val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194</Words>
  <Application>Microsoft Office PowerPoint</Application>
  <PresentationFormat>Personalizado</PresentationFormat>
  <Paragraphs>40</Paragraphs>
  <Slides>26</Slides>
  <Notes>26</Notes>
  <HiddenSlides>1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Noto Sans Symbols</vt:lpstr>
      <vt:lpstr>Avenir</vt:lpstr>
      <vt:lpstr>Helvetica Neue</vt:lpstr>
      <vt:lpstr>Arial</vt:lpstr>
      <vt:lpstr>Candara</vt:lpstr>
      <vt:lpstr>Atlas</vt:lpstr>
      <vt:lpstr>UD2- Lenguaje PHP</vt:lpstr>
      <vt:lpstr>Desarrollo Web en Entorno Servidor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Resultados de aprendizaje trabajados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UD1- Arquitecturas WEB</dc:title>
  <cp:lastModifiedBy>AntonioJesus Marin Espejo</cp:lastModifiedBy>
  <cp:revision>3</cp:revision>
  <dcterms:modified xsi:type="dcterms:W3CDTF">2024-08-15T16:54:35Z</dcterms:modified>
</cp:coreProperties>
</file>